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7" autoAdjust="0"/>
    <p:restoredTop sz="88869" autoAdjust="0"/>
  </p:normalViewPr>
  <p:slideViewPr>
    <p:cSldViewPr snapToGrid="0">
      <p:cViewPr>
        <p:scale>
          <a:sx n="72" d="100"/>
          <a:sy n="72" d="100"/>
        </p:scale>
        <p:origin x="-312"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C4886B-B2AE-44B6-B929-5A939F8FBD85}" type="datetimeFigureOut">
              <a:rPr lang="en-US" smtClean="0"/>
              <a:t>8/2/2018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AC058C-FA8A-46F8-812B-7083456A83CA}" type="slidenum">
              <a:rPr lang="en-US" smtClean="0"/>
              <a:t>‹#›</a:t>
            </a:fld>
            <a:endParaRPr lang="en-US"/>
          </a:p>
        </p:txBody>
      </p:sp>
    </p:spTree>
    <p:extLst>
      <p:ext uri="{BB962C8B-B14F-4D97-AF65-F5344CB8AC3E}">
        <p14:creationId xmlns:p14="http://schemas.microsoft.com/office/powerpoint/2010/main" val="2811752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1</a:t>
            </a:fld>
            <a:endParaRPr lang="en-US"/>
          </a:p>
        </p:txBody>
      </p:sp>
    </p:spTree>
    <p:extLst>
      <p:ext uri="{BB962C8B-B14F-4D97-AF65-F5344CB8AC3E}">
        <p14:creationId xmlns:p14="http://schemas.microsoft.com/office/powerpoint/2010/main" val="1655203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United states has undergone significant changes over</a:t>
            </a:r>
            <a:r>
              <a:rPr lang="en-US" baseline="0" dirty="0" smtClean="0"/>
              <a:t> the years with significant focus on improving the underlying social differences within its diverse cultural landscape. The progressive era had a critical influence to the overall development of United states and the focus on creating a highly interactive society that was based on a more  socially acceptable concept. Therefore each of the change that happened during this time has had a lasting influence on  the general development of the united states. Therefore the key concepts that form the basis of this presentation include regulation of business, greater democracy, conservationism, the rise of professionalism and prohibition.</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2</a:t>
            </a:fld>
            <a:endParaRPr lang="en-US"/>
          </a:p>
        </p:txBody>
      </p:sp>
    </p:spTree>
    <p:extLst>
      <p:ext uri="{BB962C8B-B14F-4D97-AF65-F5344CB8AC3E}">
        <p14:creationId xmlns:p14="http://schemas.microsoft.com/office/powerpoint/2010/main" val="4262201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Developing a strong business environment within the progressive period was a significant goal that was considered. the integration of important legislations focused</a:t>
            </a:r>
            <a:r>
              <a:rPr lang="en-US" baseline="0" dirty="0" smtClean="0"/>
              <a:t> on creating a highly effective business environment where it would be easy to conducted business as well as protecting the needs of all employees. </a:t>
            </a:r>
            <a:r>
              <a:rPr lang="en-US" sz="1200" kern="1200" dirty="0" smtClean="0">
                <a:solidFill>
                  <a:schemeClr val="tx1"/>
                </a:solidFill>
                <a:effectLst/>
                <a:latin typeface="+mn-lt"/>
                <a:ea typeface="+mn-ea"/>
                <a:cs typeface="+mn-cs"/>
              </a:rPr>
              <a:t>Employees and employers have the right to provide significant information relating to their wellbeing within an organizational setting and thus every employee is responsible for his or her own behavior. Employee protection in this case is very vital since there is a significant likelihood that senior officials are likely to harass them and intimidate them against reporting the cases.  The department of commerce and labor were developed to ensure that business organizations</a:t>
            </a:r>
            <a:r>
              <a:rPr lang="en-US" sz="1200" kern="1200" baseline="0" dirty="0" smtClean="0">
                <a:solidFill>
                  <a:schemeClr val="tx1"/>
                </a:solidFill>
                <a:effectLst/>
                <a:latin typeface="+mn-lt"/>
                <a:ea typeface="+mn-ea"/>
                <a:cs typeface="+mn-cs"/>
              </a:rPr>
              <a:t> were complying with these business regulation measures that were put in place.</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3</a:t>
            </a:fld>
            <a:endParaRPr lang="en-US"/>
          </a:p>
        </p:txBody>
      </p:sp>
    </p:spTree>
    <p:extLst>
      <p:ext uri="{BB962C8B-B14F-4D97-AF65-F5344CB8AC3E}">
        <p14:creationId xmlns:p14="http://schemas.microsoft.com/office/powerpoint/2010/main" val="1108129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Greater</a:t>
            </a:r>
            <a:r>
              <a:rPr lang="en-US" baseline="0" dirty="0" smtClean="0"/>
              <a:t> democracy focused on improving the level of interaction among citizens in greater issues which protected their development. the critical understanding on important elements that created a highly diverse society implemented strategic measures where it is possible to integrate a successful focus on important elements that protect the will of citizens. The political seats were developed to ensure that there was equal presentation for all without any discrimination. The protection of important underlying concepts developed within the constitution sought to create a highly diver society. the voting rights also gave citizens increased power to rule upon themselves based on the choices they make.</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4</a:t>
            </a:fld>
            <a:endParaRPr lang="en-US"/>
          </a:p>
        </p:txBody>
      </p:sp>
    </p:spTree>
    <p:extLst>
      <p:ext uri="{BB962C8B-B14F-4D97-AF65-F5344CB8AC3E}">
        <p14:creationId xmlns:p14="http://schemas.microsoft.com/office/powerpoint/2010/main" val="27958043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Preserving environment was one of the key  goals of the progressives who sought to use</a:t>
            </a:r>
            <a:r>
              <a:rPr lang="en-US" baseline="0" dirty="0" smtClean="0"/>
              <a:t> the movement in creating a highly interactive understanding on important elements which provided a critical understanding on positive societal changes. The significant exploitation of natural resources during this time played an integral role in shaping the overall societal development which integrated diverse measures that sought to improve environmental sustain Land speculators and developers took over large tracts of forests and grazing land. Acreage important to waterpower was seized by private concerns. Mining companies practiced improper and wasteful mining practices. </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5</a:t>
            </a:fld>
            <a:endParaRPr lang="en-US"/>
          </a:p>
        </p:txBody>
      </p:sp>
    </p:spTree>
    <p:extLst>
      <p:ext uri="{BB962C8B-B14F-4D97-AF65-F5344CB8AC3E}">
        <p14:creationId xmlns:p14="http://schemas.microsoft.com/office/powerpoint/2010/main" val="4142200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Professionalism sought to create an</a:t>
            </a:r>
            <a:r>
              <a:rPr lang="en-US" baseline="0" dirty="0" smtClean="0"/>
              <a:t> organized society that focused on development of important concepts that shaped positive societal development. Major changes sought to integrate critical measures that would provide better standards where qualified individuals would be selected. P</a:t>
            </a:r>
            <a:r>
              <a:rPr lang="en-US" dirty="0" smtClean="0"/>
              <a:t>rofessionals sought to demonstrate that it was their members who had greatest expertise in the domain of contention. They did several things to establish themselves as experts. One main way was to carry out and disseminate experimental research. Organizations used knowledge of the research being done as a way to assess the competence of those seeking membership in the profession. The integral responsibility for new professionals was to find or create venues where research could be conducted, and where results could be circulated. </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6</a:t>
            </a:fld>
            <a:endParaRPr lang="en-US"/>
          </a:p>
        </p:txBody>
      </p:sp>
    </p:spTree>
    <p:extLst>
      <p:ext uri="{BB962C8B-B14F-4D97-AF65-F5344CB8AC3E}">
        <p14:creationId xmlns:p14="http://schemas.microsoft.com/office/powerpoint/2010/main" val="1820323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objectives of prohibition were very clear</a:t>
            </a:r>
            <a:r>
              <a:rPr lang="en-US" baseline="0" dirty="0" smtClean="0"/>
              <a:t> and formed the foundation of better development of the social development although it failed to eradicated alcohol and drug use within the American society. </a:t>
            </a:r>
            <a:r>
              <a:rPr lang="en-US" sz="1200" kern="1200" dirty="0" smtClean="0">
                <a:solidFill>
                  <a:schemeClr val="tx1"/>
                </a:solidFill>
                <a:effectLst/>
                <a:latin typeface="+mn-lt"/>
                <a:ea typeface="+mn-ea"/>
                <a:cs typeface="+mn-cs"/>
              </a:rPr>
              <a:t>The legislation directly affected the commercial enterprise. Many individuals had been involved in the sale of alcohol and drugs, and thus it meant that many individuals lost their source of livelihood leading to significant rise in crimes related to prohibition. The enforcement authority was moved to the justice department to help deal with the high rate of crimes across all the states. Individuals developed various ways where they were able to flout the law.</a:t>
            </a:r>
          </a:p>
          <a:p>
            <a:r>
              <a:rPr lang="en-US" sz="1200" kern="1200" dirty="0" smtClean="0">
                <a:solidFill>
                  <a:schemeClr val="tx1"/>
                </a:solidFill>
                <a:effectLst/>
                <a:latin typeface="+mn-lt"/>
                <a:ea typeface="+mn-ea"/>
                <a:cs typeface="+mn-cs"/>
              </a:rPr>
              <a:t>The rate of organized criminal groups increased significantly creating a focus on illegal trade. They controlled the black market where alcohol and other illicit drugs were being manufactured, transported and sell illegal alcohol to citizens. The organize criminal groups were earning high  tax free income since the legislation  meant that any activity associated with the prohibition was considered illegal and thus there was no revenue collection depriving the states of significant revenues which would have created a better level of understanding where it would be possible to achieve high level of economic development.</a:t>
            </a:r>
            <a:endParaRPr lang="en-US" dirty="0"/>
          </a:p>
        </p:txBody>
      </p:sp>
      <p:sp>
        <p:nvSpPr>
          <p:cNvPr id="4" name="Slide Number Placeholder 3"/>
          <p:cNvSpPr>
            <a:spLocks noGrp="1"/>
          </p:cNvSpPr>
          <p:nvPr>
            <p:ph type="sldNum" sz="quarter" idx="10"/>
          </p:nvPr>
        </p:nvSpPr>
        <p:spPr/>
        <p:txBody>
          <a:bodyPr/>
          <a:lstStyle/>
          <a:p>
            <a:fld id="{C7AC058C-FA8A-46F8-812B-7083456A83CA}" type="slidenum">
              <a:rPr lang="en-US" smtClean="0"/>
              <a:t>7</a:t>
            </a:fld>
            <a:endParaRPr lang="en-US"/>
          </a:p>
        </p:txBody>
      </p:sp>
    </p:spTree>
    <p:extLst>
      <p:ext uri="{BB962C8B-B14F-4D97-AF65-F5344CB8AC3E}">
        <p14:creationId xmlns:p14="http://schemas.microsoft.com/office/powerpoint/2010/main" val="10683372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8/2/2018</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8/2/2018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8/2/2018</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progressive era</a:t>
            </a:r>
            <a:endParaRPr lang="en-US" dirty="0"/>
          </a:p>
        </p:txBody>
      </p:sp>
      <p:sp>
        <p:nvSpPr>
          <p:cNvPr id="3" name="Subtitle 2"/>
          <p:cNvSpPr>
            <a:spLocks noGrp="1"/>
          </p:cNvSpPr>
          <p:nvPr>
            <p:ph type="subTitle" idx="1"/>
          </p:nvPr>
        </p:nvSpPr>
        <p:spPr/>
        <p:txBody>
          <a:bodyPr/>
          <a:lstStyle/>
          <a:p>
            <a:r>
              <a:rPr lang="en-US" dirty="0" smtClean="0"/>
              <a:t>Name </a:t>
            </a:r>
          </a:p>
          <a:p>
            <a:r>
              <a:rPr lang="en-US" dirty="0" smtClean="0"/>
              <a:t>Institution </a:t>
            </a:r>
            <a:endParaRPr lang="en-US" dirty="0"/>
          </a:p>
        </p:txBody>
      </p:sp>
    </p:spTree>
    <p:extLst>
      <p:ext uri="{BB962C8B-B14F-4D97-AF65-F5344CB8AC3E}">
        <p14:creationId xmlns:p14="http://schemas.microsoft.com/office/powerpoint/2010/main" val="425886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a:xfrm>
            <a:off x="1141412" y="2249486"/>
            <a:ext cx="9905999" cy="4423687"/>
          </a:xfrm>
        </p:spPr>
        <p:txBody>
          <a:bodyPr>
            <a:normAutofit/>
          </a:bodyPr>
          <a:lstStyle/>
          <a:p>
            <a:r>
              <a:rPr lang="en-US" dirty="0" smtClean="0"/>
              <a:t>Progressive era was a significant point in the history of the united states.</a:t>
            </a:r>
          </a:p>
          <a:p>
            <a:r>
              <a:rPr lang="en-US" dirty="0" smtClean="0"/>
              <a:t>The major changes that took place at the time shaped the social, political and economic landscape</a:t>
            </a:r>
          </a:p>
          <a:p>
            <a:r>
              <a:rPr lang="en-US" dirty="0" smtClean="0"/>
              <a:t>The interaction of individuals within the American society was significantly enhanced creating a greater emphasis on positive social integration for social and political development.</a:t>
            </a:r>
          </a:p>
          <a:p>
            <a:r>
              <a:rPr lang="en-US" dirty="0" smtClean="0"/>
              <a:t>The key concepts discussed in this presentation include regulation </a:t>
            </a:r>
            <a:r>
              <a:rPr lang="en-US" dirty="0"/>
              <a:t>of business, greater democracy, </a:t>
            </a:r>
            <a:r>
              <a:rPr lang="en-US" dirty="0" smtClean="0"/>
              <a:t>conservationism </a:t>
            </a:r>
            <a:r>
              <a:rPr lang="en-US" dirty="0"/>
              <a:t>the rise of professionalism and prohibition.</a:t>
            </a:r>
          </a:p>
          <a:p>
            <a:endParaRPr lang="en-US" dirty="0"/>
          </a:p>
        </p:txBody>
      </p:sp>
    </p:spTree>
    <p:extLst>
      <p:ext uri="{BB962C8B-B14F-4D97-AF65-F5344CB8AC3E}">
        <p14:creationId xmlns:p14="http://schemas.microsoft.com/office/powerpoint/2010/main" val="17582213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Regulation of business</a:t>
            </a:r>
            <a:endParaRPr lang="en-US" dirty="0"/>
          </a:p>
        </p:txBody>
      </p:sp>
      <p:sp>
        <p:nvSpPr>
          <p:cNvPr id="3" name="Content Placeholder 2"/>
          <p:cNvSpPr>
            <a:spLocks noGrp="1"/>
          </p:cNvSpPr>
          <p:nvPr>
            <p:ph idx="1"/>
          </p:nvPr>
        </p:nvSpPr>
        <p:spPr/>
        <p:txBody>
          <a:bodyPr/>
          <a:lstStyle/>
          <a:p>
            <a:r>
              <a:rPr lang="en-US" dirty="0" smtClean="0"/>
              <a:t>Important federal laws were enacted by the congress to provide a greater focus on business development within the country.</a:t>
            </a:r>
          </a:p>
          <a:p>
            <a:r>
              <a:rPr lang="en-US" dirty="0" smtClean="0"/>
              <a:t>Specific legislation that were developed focused on railroad industry and the protection of the employees and consumers.</a:t>
            </a:r>
          </a:p>
          <a:p>
            <a:r>
              <a:rPr lang="en-US" dirty="0" smtClean="0"/>
              <a:t>The department of labor and commerce were formed to help streamline the business environment through enforcement of the federal legislations that were developed.</a:t>
            </a:r>
          </a:p>
          <a:p>
            <a:endParaRPr lang="en-US" dirty="0"/>
          </a:p>
        </p:txBody>
      </p:sp>
    </p:spTree>
    <p:extLst>
      <p:ext uri="{BB962C8B-B14F-4D97-AF65-F5344CB8AC3E}">
        <p14:creationId xmlns:p14="http://schemas.microsoft.com/office/powerpoint/2010/main" val="2601765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Greater democracy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Democracy was observed as a key pillar to positive development within the united states.</a:t>
            </a:r>
          </a:p>
          <a:p>
            <a:r>
              <a:rPr lang="en-US" dirty="0" smtClean="0"/>
              <a:t>The significant emphasis on democracy sought to ensure that the rights of each American citizen were protected regardless of their race, gender or ethnicity.</a:t>
            </a:r>
          </a:p>
          <a:p>
            <a:r>
              <a:rPr lang="en-US" dirty="0" smtClean="0"/>
              <a:t>Greater democracy sought to give citizens more powers regarding their political representation. </a:t>
            </a:r>
          </a:p>
          <a:p>
            <a:r>
              <a:rPr lang="en-US" dirty="0" smtClean="0"/>
              <a:t>The enactment of 1908 law gave citizens the right to recall an elected leaders in  a move which  focused on achieving greater democracy.</a:t>
            </a:r>
          </a:p>
          <a:p>
            <a:endParaRPr lang="en-US" dirty="0"/>
          </a:p>
        </p:txBody>
      </p:sp>
    </p:spTree>
    <p:extLst>
      <p:ext uri="{BB962C8B-B14F-4D97-AF65-F5344CB8AC3E}">
        <p14:creationId xmlns:p14="http://schemas.microsoft.com/office/powerpoint/2010/main" val="1613126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Conservationism </a:t>
            </a:r>
            <a:endParaRPr lang="en-US" dirty="0"/>
          </a:p>
        </p:txBody>
      </p:sp>
      <p:sp>
        <p:nvSpPr>
          <p:cNvPr id="3" name="Content Placeholder 2"/>
          <p:cNvSpPr>
            <a:spLocks noGrp="1"/>
          </p:cNvSpPr>
          <p:nvPr>
            <p:ph idx="1"/>
          </p:nvPr>
        </p:nvSpPr>
        <p:spPr/>
        <p:txBody>
          <a:bodyPr/>
          <a:lstStyle/>
          <a:p>
            <a:r>
              <a:rPr lang="en-US" dirty="0" smtClean="0"/>
              <a:t>The conservationism focused on creating a highly diverse society that highly focused on the need to protect the environment.</a:t>
            </a:r>
          </a:p>
          <a:p>
            <a:r>
              <a:rPr lang="en-US" dirty="0"/>
              <a:t>Conservation was the first nationwide political movement in American history to grapple with environmental problems like waste, pollution, resource exhaustion, and sustainability. </a:t>
            </a:r>
            <a:endParaRPr lang="en-US" dirty="0" smtClean="0"/>
          </a:p>
          <a:p>
            <a:r>
              <a:rPr lang="en-US" dirty="0" smtClean="0"/>
              <a:t>Natural resources during this time were heavily exploited  creating a very negative influence on the environment due to pollution</a:t>
            </a:r>
            <a:endParaRPr lang="en-US" dirty="0"/>
          </a:p>
        </p:txBody>
      </p:sp>
    </p:spTree>
    <p:extLst>
      <p:ext uri="{BB962C8B-B14F-4D97-AF65-F5344CB8AC3E}">
        <p14:creationId xmlns:p14="http://schemas.microsoft.com/office/powerpoint/2010/main" val="2666562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rise of professionalism </a:t>
            </a:r>
            <a:endParaRPr lang="en-US" dirty="0"/>
          </a:p>
        </p:txBody>
      </p:sp>
      <p:sp>
        <p:nvSpPr>
          <p:cNvPr id="3" name="Content Placeholder 2"/>
          <p:cNvSpPr>
            <a:spLocks noGrp="1"/>
          </p:cNvSpPr>
          <p:nvPr>
            <p:ph idx="1"/>
          </p:nvPr>
        </p:nvSpPr>
        <p:spPr>
          <a:xfrm>
            <a:off x="1141412" y="2249486"/>
            <a:ext cx="9905999" cy="4337293"/>
          </a:xfrm>
        </p:spPr>
        <p:txBody>
          <a:bodyPr>
            <a:normAutofit fontScale="92500" lnSpcReduction="10000"/>
          </a:bodyPr>
          <a:lstStyle/>
          <a:p>
            <a:r>
              <a:rPr lang="en-US" dirty="0" smtClean="0"/>
              <a:t>The organization of different professions in the united states created a very critical understanding on the need to integrate different sectors in order to boost social and economic development.</a:t>
            </a:r>
          </a:p>
          <a:p>
            <a:r>
              <a:rPr lang="en-US" dirty="0" smtClean="0"/>
              <a:t>Professions such as medicine, social work and special education were significantly organized.</a:t>
            </a:r>
          </a:p>
          <a:p>
            <a:r>
              <a:rPr lang="en-US" dirty="0" smtClean="0"/>
              <a:t> selecting individuals who would become professionals was a significant challenge considering that there was a need to develop a well organized strategy which would differentiate professionals from others.</a:t>
            </a:r>
          </a:p>
          <a:p>
            <a:r>
              <a:rPr lang="en-US" dirty="0" smtClean="0"/>
              <a:t>This greater concern led to the development of standards </a:t>
            </a:r>
            <a:r>
              <a:rPr lang="en-US" dirty="0"/>
              <a:t>and criteria for qualifications of its members.</a:t>
            </a:r>
          </a:p>
        </p:txBody>
      </p:sp>
    </p:spTree>
    <p:extLst>
      <p:ext uri="{BB962C8B-B14F-4D97-AF65-F5344CB8AC3E}">
        <p14:creationId xmlns:p14="http://schemas.microsoft.com/office/powerpoint/2010/main" val="3145885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Prohibition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Prohibition sought to control the influence of substance and alcohol abuse in the united states.</a:t>
            </a:r>
          </a:p>
          <a:p>
            <a:r>
              <a:rPr lang="en-US" dirty="0" smtClean="0"/>
              <a:t>Congress enacted the Volstead </a:t>
            </a:r>
            <a:r>
              <a:rPr lang="en-US" dirty="0"/>
              <a:t>Act </a:t>
            </a:r>
            <a:r>
              <a:rPr lang="en-US" dirty="0" smtClean="0"/>
              <a:t>of 1919 which sought to enforce the laws on alcohol prohibition.</a:t>
            </a:r>
          </a:p>
          <a:p>
            <a:r>
              <a:rPr lang="en-US" dirty="0" smtClean="0"/>
              <a:t>Many cities were not interested in enforcing the law considering economic implications that it would have to their developmental agenda.</a:t>
            </a:r>
          </a:p>
          <a:p>
            <a:r>
              <a:rPr lang="en-US" dirty="0" smtClean="0"/>
              <a:t>The </a:t>
            </a:r>
            <a:r>
              <a:rPr lang="en-US" dirty="0"/>
              <a:t>18</a:t>
            </a:r>
            <a:r>
              <a:rPr lang="en-US" baseline="30000" dirty="0"/>
              <a:t>th</a:t>
            </a:r>
            <a:r>
              <a:rPr lang="en-US" dirty="0"/>
              <a:t> amendment to the United States Constitution was ratified in January 1919, which prohibited the manufacture, transportation as well as the sale of intoxicating liquors. </a:t>
            </a:r>
            <a:endParaRPr lang="en-US" dirty="0" smtClean="0"/>
          </a:p>
          <a:p>
            <a:r>
              <a:rPr lang="en-US" dirty="0" smtClean="0"/>
              <a:t>The </a:t>
            </a:r>
            <a:r>
              <a:rPr lang="en-US" dirty="0"/>
              <a:t>prohibition was based on a central focus to end alcohol and drug abuse </a:t>
            </a:r>
          </a:p>
        </p:txBody>
      </p:sp>
    </p:spTree>
    <p:extLst>
      <p:ext uri="{BB962C8B-B14F-4D97-AF65-F5344CB8AC3E}">
        <p14:creationId xmlns:p14="http://schemas.microsoft.com/office/powerpoint/2010/main" val="591152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a:t>Robertson, D. B. (2015). The progressive era. </a:t>
            </a:r>
            <a:r>
              <a:rPr lang="en-US" i="1" dirty="0"/>
              <a:t>Oxford handbook of US social policy</a:t>
            </a:r>
            <a:r>
              <a:rPr lang="en-US" dirty="0"/>
              <a:t>, 41-58.</a:t>
            </a:r>
          </a:p>
          <a:p>
            <a:r>
              <a:rPr lang="en-US" dirty="0"/>
              <a:t>Gould, L. L. (2014). </a:t>
            </a:r>
            <a:r>
              <a:rPr lang="en-US" i="1" dirty="0"/>
              <a:t>America in the progressive era, 1890-1914</a:t>
            </a:r>
            <a:r>
              <a:rPr lang="en-US" dirty="0"/>
              <a:t>. </a:t>
            </a:r>
            <a:r>
              <a:rPr lang="en-US" dirty="0" err="1"/>
              <a:t>Routledge</a:t>
            </a:r>
            <a:r>
              <a:rPr lang="en-US" dirty="0"/>
              <a:t>.</a:t>
            </a:r>
          </a:p>
          <a:p>
            <a:r>
              <a:rPr lang="en-US" dirty="0"/>
              <a:t>Hansen, R. (2018). Thomas C. Leonard. Illiberal Reformers: Race, Eugenics, and American Economics in the Progressive Era.</a:t>
            </a:r>
          </a:p>
          <a:p>
            <a:endParaRPr lang="en-US" dirty="0"/>
          </a:p>
        </p:txBody>
      </p:sp>
    </p:spTree>
    <p:extLst>
      <p:ext uri="{BB962C8B-B14F-4D97-AF65-F5344CB8AC3E}">
        <p14:creationId xmlns:p14="http://schemas.microsoft.com/office/powerpoint/2010/main" val="40010113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57</TotalTime>
  <Words>1351</Words>
  <Application>Microsoft Office PowerPoint</Application>
  <PresentationFormat>Custom</PresentationFormat>
  <Paragraphs>50</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Circuit</vt:lpstr>
      <vt:lpstr>The progressive era</vt:lpstr>
      <vt:lpstr>Introduction </vt:lpstr>
      <vt:lpstr>Regulation of business</vt:lpstr>
      <vt:lpstr>Greater democracy </vt:lpstr>
      <vt:lpstr>Conservationism </vt:lpstr>
      <vt:lpstr>The rise of professionalism </vt:lpstr>
      <vt:lpstr>Prohibition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Owner</dc:creator>
  <cp:lastModifiedBy>USER</cp:lastModifiedBy>
  <cp:revision>8</cp:revision>
  <dcterms:created xsi:type="dcterms:W3CDTF">2018-08-02T03:07:55Z</dcterms:created>
  <dcterms:modified xsi:type="dcterms:W3CDTF">2018-08-02T04:16:20Z</dcterms:modified>
</cp:coreProperties>
</file>